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7" r:id="rId61"/>
    <p:sldId id="315" r:id="rId62"/>
    <p:sldId id="316" r:id="rId63"/>
  </p:sldIdLst>
  <p:sldSz cx="9144000" cy="6858000" type="screen4x3"/>
  <p:notesSz cx="6858000" cy="91440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39" autoAdjust="0"/>
    <p:restoredTop sz="94660"/>
  </p:normalViewPr>
  <p:slideViewPr>
    <p:cSldViewPr>
      <p:cViewPr varScale="1">
        <p:scale>
          <a:sx n="74" d="100"/>
          <a:sy n="74" d="100"/>
        </p:scale>
        <p:origin x="-105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33" y="0"/>
            <a:ext cx="9159264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0"/>
            <a:ext cx="9140203" cy="686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9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3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64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357" y="0"/>
            <a:ext cx="9170713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9c4317ae093d1a33143f9b2b1baac8b49774a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0</Words>
  <Application>Microsoft Office PowerPoint</Application>
  <PresentationFormat>On-screen Show (4:3)</PresentationFormat>
  <Paragraphs>0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01 Computer Forensics in Today's World</dc:title>
  <dc:subject>CHFIv8</dc:subject>
  <dc:creator>EC-Council</dc:creator>
  <cp:lastModifiedBy> </cp:lastModifiedBy>
  <cp:revision>72</cp:revision>
  <dcterms:created xsi:type="dcterms:W3CDTF">2006-08-16T00:00:00Z</dcterms:created>
  <dcterms:modified xsi:type="dcterms:W3CDTF">2012-10-10T22:30:50Z</dcterms:modified>
</cp:coreProperties>
</file>